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83" r:id="rId2"/>
    <p:sldId id="485" r:id="rId3"/>
    <p:sldId id="484" r:id="rId4"/>
    <p:sldId id="486" r:id="rId5"/>
    <p:sldId id="487" r:id="rId6"/>
    <p:sldId id="48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8FBAA0-F09A-4409-B048-BC49F706E956}" v="3" dt="2022-07-08T13:45:26.455"/>
    <p1510:client id="{FA48A9D9-1B5C-4744-901E-407B98A3F3BA}" v="5" dt="2022-07-08T04:42:03.3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7" autoAdjust="0"/>
    <p:restoredTop sz="94660"/>
  </p:normalViewPr>
  <p:slideViewPr>
    <p:cSldViewPr snapToGrid="0">
      <p:cViewPr varScale="1">
        <p:scale>
          <a:sx n="115" d="100"/>
          <a:sy n="115" d="100"/>
        </p:scale>
        <p:origin x="43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ew Rivers" userId="9fba68668d2573be" providerId="LiveId" clId="{748FBAA0-F09A-4409-B048-BC49F706E956}"/>
    <pc:docChg chg="custSel modSld">
      <pc:chgData name="Drew Rivers" userId="9fba68668d2573be" providerId="LiveId" clId="{748FBAA0-F09A-4409-B048-BC49F706E956}" dt="2022-07-08T13:55:18.375" v="2088" actId="403"/>
      <pc:docMkLst>
        <pc:docMk/>
      </pc:docMkLst>
      <pc:sldChg chg="addSp modSp mod">
        <pc:chgData name="Drew Rivers" userId="9fba68668d2573be" providerId="LiveId" clId="{748FBAA0-F09A-4409-B048-BC49F706E956}" dt="2022-07-08T13:54:43.540" v="2085" actId="6549"/>
        <pc:sldMkLst>
          <pc:docMk/>
          <pc:sldMk cId="2196132399" sldId="483"/>
        </pc:sldMkLst>
        <pc:spChg chg="add mod">
          <ac:chgData name="Drew Rivers" userId="9fba68668d2573be" providerId="LiveId" clId="{748FBAA0-F09A-4409-B048-BC49F706E956}" dt="2022-07-08T13:54:43.540" v="2085" actId="6549"/>
          <ac:spMkLst>
            <pc:docMk/>
            <pc:sldMk cId="2196132399" sldId="483"/>
            <ac:spMk id="5" creationId="{7AD80A94-8631-F103-86D1-32E15AA8DEF7}"/>
          </ac:spMkLst>
        </pc:spChg>
      </pc:sldChg>
      <pc:sldChg chg="addSp modSp mod">
        <pc:chgData name="Drew Rivers" userId="9fba68668d2573be" providerId="LiveId" clId="{748FBAA0-F09A-4409-B048-BC49F706E956}" dt="2022-07-08T13:55:18.375" v="2088" actId="403"/>
        <pc:sldMkLst>
          <pc:docMk/>
          <pc:sldMk cId="1912562181" sldId="485"/>
        </pc:sldMkLst>
        <pc:spChg chg="mod">
          <ac:chgData name="Drew Rivers" userId="9fba68668d2573be" providerId="LiveId" clId="{748FBAA0-F09A-4409-B048-BC49F706E956}" dt="2022-07-08T13:50:40.051" v="1691" actId="20577"/>
          <ac:spMkLst>
            <pc:docMk/>
            <pc:sldMk cId="1912562181" sldId="485"/>
            <ac:spMk id="3" creationId="{E34612A7-CFB5-70B9-9503-14DFEB512ACE}"/>
          </ac:spMkLst>
        </pc:spChg>
        <pc:spChg chg="add mod">
          <ac:chgData name="Drew Rivers" userId="9fba68668d2573be" providerId="LiveId" clId="{748FBAA0-F09A-4409-B048-BC49F706E956}" dt="2022-07-08T13:55:18.375" v="2088" actId="403"/>
          <ac:spMkLst>
            <pc:docMk/>
            <pc:sldMk cId="1912562181" sldId="485"/>
            <ac:spMk id="5" creationId="{06E4B83D-BA7B-B9BB-1E84-CF590B3C73A2}"/>
          </ac:spMkLst>
        </pc:spChg>
      </pc:sldChg>
      <pc:sldChg chg="modSp mod">
        <pc:chgData name="Drew Rivers" userId="9fba68668d2573be" providerId="LiveId" clId="{748FBAA0-F09A-4409-B048-BC49F706E956}" dt="2022-07-08T13:52:09.386" v="1880" actId="20577"/>
        <pc:sldMkLst>
          <pc:docMk/>
          <pc:sldMk cId="836974028" sldId="487"/>
        </pc:sldMkLst>
        <pc:spChg chg="mod">
          <ac:chgData name="Drew Rivers" userId="9fba68668d2573be" providerId="LiveId" clId="{748FBAA0-F09A-4409-B048-BC49F706E956}" dt="2022-07-08T13:52:09.386" v="1880" actId="20577"/>
          <ac:spMkLst>
            <pc:docMk/>
            <pc:sldMk cId="836974028" sldId="487"/>
            <ac:spMk id="3" creationId="{E5D989BA-D071-3A06-179A-10561DCB8B77}"/>
          </ac:spMkLst>
        </pc:spChg>
      </pc:sldChg>
      <pc:sldChg chg="addSp modSp mod">
        <pc:chgData name="Drew Rivers" userId="9fba68668d2573be" providerId="LiveId" clId="{748FBAA0-F09A-4409-B048-BC49F706E956}" dt="2022-07-08T13:46:23.869" v="1360" actId="20577"/>
        <pc:sldMkLst>
          <pc:docMk/>
          <pc:sldMk cId="4168792032" sldId="488"/>
        </pc:sldMkLst>
        <pc:spChg chg="add mod">
          <ac:chgData name="Drew Rivers" userId="9fba68668d2573be" providerId="LiveId" clId="{748FBAA0-F09A-4409-B048-BC49F706E956}" dt="2022-07-08T13:46:23.869" v="1360" actId="20577"/>
          <ac:spMkLst>
            <pc:docMk/>
            <pc:sldMk cId="4168792032" sldId="488"/>
            <ac:spMk id="2" creationId="{939E767F-5F52-A74B-541C-DF28871F9160}"/>
          </ac:spMkLst>
        </pc:spChg>
      </pc:sldChg>
    </pc:docChg>
  </pc:docChgLst>
  <pc:docChgLst>
    <pc:chgData name="janet roveda" userId="c384da448cb12979" providerId="LiveId" clId="{FA48A9D9-1B5C-4744-901E-407B98A3F3BA}"/>
    <pc:docChg chg="undo custSel addSld delSld modSld sldOrd modMainMaster">
      <pc:chgData name="janet roveda" userId="c384da448cb12979" providerId="LiveId" clId="{FA48A9D9-1B5C-4744-901E-407B98A3F3BA}" dt="2022-07-08T04:45:52.216" v="1455" actId="20577"/>
      <pc:docMkLst>
        <pc:docMk/>
      </pc:docMkLst>
      <pc:sldChg chg="del">
        <pc:chgData name="janet roveda" userId="c384da448cb12979" providerId="LiveId" clId="{FA48A9D9-1B5C-4744-901E-407B98A3F3BA}" dt="2022-07-08T04:40:14.122" v="986" actId="2696"/>
        <pc:sldMkLst>
          <pc:docMk/>
          <pc:sldMk cId="3302155046" sldId="482"/>
        </pc:sldMkLst>
      </pc:sldChg>
      <pc:sldChg chg="addSp modSp new mod ord modClrScheme chgLayout">
        <pc:chgData name="janet roveda" userId="c384da448cb12979" providerId="LiveId" clId="{FA48A9D9-1B5C-4744-901E-407B98A3F3BA}" dt="2022-07-08T04:34:23.805" v="277" actId="20577"/>
        <pc:sldMkLst>
          <pc:docMk/>
          <pc:sldMk cId="2196132399" sldId="483"/>
        </pc:sldMkLst>
        <pc:spChg chg="mod ord">
          <ac:chgData name="janet roveda" userId="c384da448cb12979" providerId="LiveId" clId="{FA48A9D9-1B5C-4744-901E-407B98A3F3BA}" dt="2022-07-08T04:26:46.283" v="3" actId="700"/>
          <ac:spMkLst>
            <pc:docMk/>
            <pc:sldMk cId="2196132399" sldId="483"/>
            <ac:spMk id="2" creationId="{C43BB310-F837-3DDC-6E2F-CC3C3B781F0C}"/>
          </ac:spMkLst>
        </pc:spChg>
        <pc:spChg chg="add mod ord">
          <ac:chgData name="janet roveda" userId="c384da448cb12979" providerId="LiveId" clId="{FA48A9D9-1B5C-4744-901E-407B98A3F3BA}" dt="2022-07-08T04:33:36.916" v="169" actId="20577"/>
          <ac:spMkLst>
            <pc:docMk/>
            <pc:sldMk cId="2196132399" sldId="483"/>
            <ac:spMk id="3" creationId="{B38E4A44-D142-88DD-7DA2-32EB09F2F189}"/>
          </ac:spMkLst>
        </pc:spChg>
        <pc:spChg chg="add mod ord">
          <ac:chgData name="janet roveda" userId="c384da448cb12979" providerId="LiveId" clId="{FA48A9D9-1B5C-4744-901E-407B98A3F3BA}" dt="2022-07-08T04:34:23.805" v="277" actId="20577"/>
          <ac:spMkLst>
            <pc:docMk/>
            <pc:sldMk cId="2196132399" sldId="483"/>
            <ac:spMk id="4" creationId="{5A5F1072-2028-D815-D6CB-7A66278F9070}"/>
          </ac:spMkLst>
        </pc:spChg>
      </pc:sldChg>
      <pc:sldChg chg="modSp new mod">
        <pc:chgData name="janet roveda" userId="c384da448cb12979" providerId="LiveId" clId="{FA48A9D9-1B5C-4744-901E-407B98A3F3BA}" dt="2022-07-08T04:45:52.216" v="1455" actId="20577"/>
        <pc:sldMkLst>
          <pc:docMk/>
          <pc:sldMk cId="2143512350" sldId="484"/>
        </pc:sldMkLst>
        <pc:spChg chg="mod">
          <ac:chgData name="janet roveda" userId="c384da448cb12979" providerId="LiveId" clId="{FA48A9D9-1B5C-4744-901E-407B98A3F3BA}" dt="2022-07-08T04:38:27.556" v="842" actId="20577"/>
          <ac:spMkLst>
            <pc:docMk/>
            <pc:sldMk cId="2143512350" sldId="484"/>
            <ac:spMk id="2" creationId="{87D5D7F2-F4EA-6398-88E4-861A29FF6DC1}"/>
          </ac:spMkLst>
        </pc:spChg>
        <pc:spChg chg="mod">
          <ac:chgData name="janet roveda" userId="c384da448cb12979" providerId="LiveId" clId="{FA48A9D9-1B5C-4744-901E-407B98A3F3BA}" dt="2022-07-08T04:45:52.216" v="1455" actId="20577"/>
          <ac:spMkLst>
            <pc:docMk/>
            <pc:sldMk cId="2143512350" sldId="484"/>
            <ac:spMk id="3" creationId="{3400BCB4-6D2D-0869-D0B1-0852EFBF4A4C}"/>
          </ac:spMkLst>
        </pc:spChg>
      </pc:sldChg>
      <pc:sldChg chg="modSp new mod ord">
        <pc:chgData name="janet roveda" userId="c384da448cb12979" providerId="LiveId" clId="{FA48A9D9-1B5C-4744-901E-407B98A3F3BA}" dt="2022-07-08T04:39:39.287" v="959" actId="20577"/>
        <pc:sldMkLst>
          <pc:docMk/>
          <pc:sldMk cId="1912562181" sldId="485"/>
        </pc:sldMkLst>
        <pc:spChg chg="mod">
          <ac:chgData name="janet roveda" userId="c384da448cb12979" providerId="LiveId" clId="{FA48A9D9-1B5C-4744-901E-407B98A3F3BA}" dt="2022-07-08T04:36:58.937" v="594" actId="20577"/>
          <ac:spMkLst>
            <pc:docMk/>
            <pc:sldMk cId="1912562181" sldId="485"/>
            <ac:spMk id="2" creationId="{5C234456-BFF9-3EAA-87D3-C4113ADF9628}"/>
          </ac:spMkLst>
        </pc:spChg>
        <pc:spChg chg="mod">
          <ac:chgData name="janet roveda" userId="c384da448cb12979" providerId="LiveId" clId="{FA48A9D9-1B5C-4744-901E-407B98A3F3BA}" dt="2022-07-08T04:39:39.287" v="959" actId="20577"/>
          <ac:spMkLst>
            <pc:docMk/>
            <pc:sldMk cId="1912562181" sldId="485"/>
            <ac:spMk id="3" creationId="{E34612A7-CFB5-70B9-9503-14DFEB512ACE}"/>
          </ac:spMkLst>
        </pc:spChg>
      </pc:sldChg>
      <pc:sldChg chg="modSp new add del mod">
        <pc:chgData name="janet roveda" userId="c384da448cb12979" providerId="LiveId" clId="{FA48A9D9-1B5C-4744-901E-407B98A3F3BA}" dt="2022-07-08T04:45:19.686" v="1377" actId="20577"/>
        <pc:sldMkLst>
          <pc:docMk/>
          <pc:sldMk cId="1613139839" sldId="486"/>
        </pc:sldMkLst>
        <pc:spChg chg="mod">
          <ac:chgData name="janet roveda" userId="c384da448cb12979" providerId="LiveId" clId="{FA48A9D9-1B5C-4744-901E-407B98A3F3BA}" dt="2022-07-08T04:35:06.031" v="318" actId="20577"/>
          <ac:spMkLst>
            <pc:docMk/>
            <pc:sldMk cId="1613139839" sldId="486"/>
            <ac:spMk id="2" creationId="{7B28B584-9E04-EEB9-B1ED-7FEDC693DDE3}"/>
          </ac:spMkLst>
        </pc:spChg>
        <pc:spChg chg="mod">
          <ac:chgData name="janet roveda" userId="c384da448cb12979" providerId="LiveId" clId="{FA48A9D9-1B5C-4744-901E-407B98A3F3BA}" dt="2022-07-08T04:45:19.686" v="1377" actId="20577"/>
          <ac:spMkLst>
            <pc:docMk/>
            <pc:sldMk cId="1613139839" sldId="486"/>
            <ac:spMk id="3" creationId="{A4F6A181-6091-F8B2-E21C-53D407DBB804}"/>
          </ac:spMkLst>
        </pc:spChg>
      </pc:sldChg>
      <pc:sldChg chg="modSp new mod">
        <pc:chgData name="janet roveda" userId="c384da448cb12979" providerId="LiveId" clId="{FA48A9D9-1B5C-4744-901E-407B98A3F3BA}" dt="2022-07-08T04:44:53.541" v="1327" actId="20577"/>
        <pc:sldMkLst>
          <pc:docMk/>
          <pc:sldMk cId="836974028" sldId="487"/>
        </pc:sldMkLst>
        <pc:spChg chg="mod">
          <ac:chgData name="janet roveda" userId="c384da448cb12979" providerId="LiveId" clId="{FA48A9D9-1B5C-4744-901E-407B98A3F3BA}" dt="2022-07-08T04:40:45.786" v="1037" actId="20577"/>
          <ac:spMkLst>
            <pc:docMk/>
            <pc:sldMk cId="836974028" sldId="487"/>
            <ac:spMk id="2" creationId="{743ED428-FC90-163D-3F1F-99AD9D15E0D9}"/>
          </ac:spMkLst>
        </pc:spChg>
        <pc:spChg chg="mod">
          <ac:chgData name="janet roveda" userId="c384da448cb12979" providerId="LiveId" clId="{FA48A9D9-1B5C-4744-901E-407B98A3F3BA}" dt="2022-07-08T04:44:53.541" v="1327" actId="20577"/>
          <ac:spMkLst>
            <pc:docMk/>
            <pc:sldMk cId="836974028" sldId="487"/>
            <ac:spMk id="3" creationId="{E5D989BA-D071-3A06-179A-10561DCB8B77}"/>
          </ac:spMkLst>
        </pc:spChg>
      </pc:sldChg>
      <pc:sldChg chg="addSp delSp modSp new mod">
        <pc:chgData name="janet roveda" userId="c384da448cb12979" providerId="LiveId" clId="{FA48A9D9-1B5C-4744-901E-407B98A3F3BA}" dt="2022-07-08T04:42:33.008" v="1045" actId="732"/>
        <pc:sldMkLst>
          <pc:docMk/>
          <pc:sldMk cId="4168792032" sldId="488"/>
        </pc:sldMkLst>
        <pc:spChg chg="del">
          <ac:chgData name="janet roveda" userId="c384da448cb12979" providerId="LiveId" clId="{FA48A9D9-1B5C-4744-901E-407B98A3F3BA}" dt="2022-07-08T04:41:06.894" v="1039" actId="478"/>
          <ac:spMkLst>
            <pc:docMk/>
            <pc:sldMk cId="4168792032" sldId="488"/>
            <ac:spMk id="2" creationId="{E7B7C21C-9FDB-5968-10BC-DC9482482910}"/>
          </ac:spMkLst>
        </pc:spChg>
        <pc:spChg chg="del">
          <ac:chgData name="janet roveda" userId="c384da448cb12979" providerId="LiveId" clId="{FA48A9D9-1B5C-4744-901E-407B98A3F3BA}" dt="2022-07-08T04:41:09.758" v="1040" actId="478"/>
          <ac:spMkLst>
            <pc:docMk/>
            <pc:sldMk cId="4168792032" sldId="488"/>
            <ac:spMk id="3" creationId="{C7882A67-F63D-7DE0-A3A0-61BF45572B1A}"/>
          </ac:spMkLst>
        </pc:spChg>
        <pc:picChg chg="add mod modCrop">
          <ac:chgData name="janet roveda" userId="c384da448cb12979" providerId="LiveId" clId="{FA48A9D9-1B5C-4744-901E-407B98A3F3BA}" dt="2022-07-08T04:42:33.008" v="1045" actId="732"/>
          <ac:picMkLst>
            <pc:docMk/>
            <pc:sldMk cId="4168792032" sldId="488"/>
            <ac:picMk id="5" creationId="{2E8949C3-2B5A-383C-4A54-512FD3572382}"/>
          </ac:picMkLst>
        </pc:picChg>
      </pc:sldChg>
      <pc:sldMasterChg chg="addSp modSp mod modSldLayout">
        <pc:chgData name="janet roveda" userId="c384da448cb12979" providerId="LiveId" clId="{FA48A9D9-1B5C-4744-901E-407B98A3F3BA}" dt="2022-07-08T04:30:34.182" v="18" actId="1076"/>
        <pc:sldMasterMkLst>
          <pc:docMk/>
          <pc:sldMasterMk cId="4272825334" sldId="2147483660"/>
        </pc:sldMasterMkLst>
        <pc:spChg chg="mod">
          <ac:chgData name="janet roveda" userId="c384da448cb12979" providerId="LiveId" clId="{FA48A9D9-1B5C-4744-901E-407B98A3F3BA}" dt="2022-07-08T04:30:34.182" v="18" actId="1076"/>
          <ac:spMkLst>
            <pc:docMk/>
            <pc:sldMasterMk cId="4272825334" sldId="2147483660"/>
            <ac:spMk id="6" creationId="{00000000-0000-0000-0000-000000000000}"/>
          </ac:spMkLst>
        </pc:spChg>
        <pc:picChg chg="add mod">
          <ac:chgData name="janet roveda" userId="c384da448cb12979" providerId="LiveId" clId="{FA48A9D9-1B5C-4744-901E-407B98A3F3BA}" dt="2022-07-08T04:30:28.977" v="17" actId="1076"/>
          <ac:picMkLst>
            <pc:docMk/>
            <pc:sldMasterMk cId="4272825334" sldId="2147483660"/>
            <ac:picMk id="8" creationId="{49887454-C0C8-01CB-BAA1-8C4E2163D52E}"/>
          </ac:picMkLst>
        </pc:picChg>
        <pc:sldLayoutChg chg="addSp modSp mod">
          <pc:chgData name="janet roveda" userId="c384da448cb12979" providerId="LiveId" clId="{FA48A9D9-1B5C-4744-901E-407B98A3F3BA}" dt="2022-07-08T04:29:45.759" v="12" actId="1076"/>
          <pc:sldLayoutMkLst>
            <pc:docMk/>
            <pc:sldMasterMk cId="4272825334" sldId="2147483660"/>
            <pc:sldLayoutMk cId="2499506644" sldId="2147483661"/>
          </pc:sldLayoutMkLst>
          <pc:spChg chg="mod">
            <ac:chgData name="janet roveda" userId="c384da448cb12979" providerId="LiveId" clId="{FA48A9D9-1B5C-4744-901E-407B98A3F3BA}" dt="2022-07-08T04:29:35.832" v="10" actId="1076"/>
            <ac:spMkLst>
              <pc:docMk/>
              <pc:sldMasterMk cId="4272825334" sldId="2147483660"/>
              <pc:sldLayoutMk cId="2499506644" sldId="2147483661"/>
              <ac:spMk id="6" creationId="{00000000-0000-0000-0000-000000000000}"/>
            </ac:spMkLst>
          </pc:spChg>
          <pc:picChg chg="add mod">
            <ac:chgData name="janet roveda" userId="c384da448cb12979" providerId="LiveId" clId="{FA48A9D9-1B5C-4744-901E-407B98A3F3BA}" dt="2022-07-08T04:29:45.759" v="12" actId="1076"/>
            <ac:picMkLst>
              <pc:docMk/>
              <pc:sldMasterMk cId="4272825334" sldId="2147483660"/>
              <pc:sldLayoutMk cId="2499506644" sldId="2147483661"/>
              <ac:picMk id="7" creationId="{67233545-E6AA-52DF-046D-DBD2735CAEAB}"/>
            </ac:picMkLst>
          </pc:picChg>
        </pc:sldLayoutChg>
        <pc:sldLayoutChg chg="addSp modSp mod">
          <pc:chgData name="janet roveda" userId="c384da448cb12979" providerId="LiveId" clId="{FA48A9D9-1B5C-4744-901E-407B98A3F3BA}" dt="2022-07-08T04:30:09.432" v="15" actId="1076"/>
          <pc:sldLayoutMkLst>
            <pc:docMk/>
            <pc:sldMasterMk cId="4272825334" sldId="2147483660"/>
            <pc:sldLayoutMk cId="1006467724" sldId="2147483662"/>
          </pc:sldLayoutMkLst>
          <pc:spChg chg="mod">
            <ac:chgData name="janet roveda" userId="c384da448cb12979" providerId="LiveId" clId="{FA48A9D9-1B5C-4744-901E-407B98A3F3BA}" dt="2022-07-08T04:30:09.432" v="15" actId="1076"/>
            <ac:spMkLst>
              <pc:docMk/>
              <pc:sldMasterMk cId="4272825334" sldId="2147483660"/>
              <pc:sldLayoutMk cId="1006467724" sldId="2147483662"/>
              <ac:spMk id="6" creationId="{00000000-0000-0000-0000-000000000000}"/>
            </ac:spMkLst>
          </pc:spChg>
          <pc:picChg chg="add mod">
            <ac:chgData name="janet roveda" userId="c384da448cb12979" providerId="LiveId" clId="{FA48A9D9-1B5C-4744-901E-407B98A3F3BA}" dt="2022-07-08T04:30:04.696" v="14" actId="1076"/>
            <ac:picMkLst>
              <pc:docMk/>
              <pc:sldMasterMk cId="4272825334" sldId="2147483660"/>
              <pc:sldLayoutMk cId="1006467724" sldId="2147483662"/>
              <ac:picMk id="7" creationId="{79B9FD4B-EF4F-6D86-32D6-E2CB6C254874}"/>
            </ac:picMkLst>
          </pc:picChg>
        </pc:sldLayoutChg>
        <pc:sldLayoutChg chg="addSp modSp mod">
          <pc:chgData name="janet roveda" userId="c384da448cb12979" providerId="LiveId" clId="{FA48A9D9-1B5C-4744-901E-407B98A3F3BA}" dt="2022-07-08T04:29:07.352" v="9" actId="1076"/>
          <pc:sldLayoutMkLst>
            <pc:docMk/>
            <pc:sldMasterMk cId="4272825334" sldId="2147483660"/>
            <pc:sldLayoutMk cId="1274365774" sldId="2147483667"/>
          </pc:sldLayoutMkLst>
          <pc:spChg chg="mod">
            <ac:chgData name="janet roveda" userId="c384da448cb12979" providerId="LiveId" clId="{FA48A9D9-1B5C-4744-901E-407B98A3F3BA}" dt="2022-07-08T04:27:43.612" v="7" actId="1076"/>
            <ac:spMkLst>
              <pc:docMk/>
              <pc:sldMasterMk cId="4272825334" sldId="2147483660"/>
              <pc:sldLayoutMk cId="1274365774" sldId="2147483667"/>
              <ac:spMk id="2" creationId="{00000000-0000-0000-0000-000000000000}"/>
            </ac:spMkLst>
          </pc:spChg>
          <pc:spChg chg="mod">
            <ac:chgData name="janet roveda" userId="c384da448cb12979" providerId="LiveId" clId="{FA48A9D9-1B5C-4744-901E-407B98A3F3BA}" dt="2022-07-08T04:29:07.352" v="9" actId="1076"/>
            <ac:spMkLst>
              <pc:docMk/>
              <pc:sldMasterMk cId="4272825334" sldId="2147483660"/>
              <pc:sldLayoutMk cId="1274365774" sldId="2147483667"/>
              <ac:spMk id="4" creationId="{00000000-0000-0000-0000-000000000000}"/>
            </ac:spMkLst>
          </pc:spChg>
          <pc:picChg chg="add mod">
            <ac:chgData name="janet roveda" userId="c384da448cb12979" providerId="LiveId" clId="{FA48A9D9-1B5C-4744-901E-407B98A3F3BA}" dt="2022-07-08T04:29:03.303" v="8" actId="1076"/>
            <ac:picMkLst>
              <pc:docMk/>
              <pc:sldMasterMk cId="4272825334" sldId="2147483660"/>
              <pc:sldLayoutMk cId="1274365774" sldId="2147483667"/>
              <ac:picMk id="5" creationId="{C3307860-1680-F49E-7B54-1F03CE5132E4}"/>
            </ac:picMkLst>
          </pc:pic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2790B96-EB11-4E66-BC3F-0C3089BE32CD}" type="datetime1">
              <a:rPr lang="en-US" smtClean="0">
                <a:solidFill>
                  <a:prstClr val="black">
                    <a:tint val="75000"/>
                  </a:prstClr>
                </a:solidFill>
              </a:rPr>
              <a:pPr/>
              <a:t>11/30/2022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a:xfrm>
            <a:off x="8218990" y="6356349"/>
            <a:ext cx="2743200" cy="365125"/>
          </a:xfrm>
        </p:spPr>
        <p:txBody>
          <a:bodyPr/>
          <a:lstStyle/>
          <a:p>
            <a:fld id="{89641E21-B8D8-425A-BC8B-1C6357BE62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99506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B58E85-1C82-4C7C-A87A-1033ECC67E85}" type="datetime1">
              <a:rPr lang="en-US" smtClean="0">
                <a:solidFill>
                  <a:prstClr val="black">
                    <a:tint val="75000"/>
                  </a:prstClr>
                </a:solidFill>
              </a:rPr>
              <a:pPr/>
              <a:t>11/30/2022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9641E21-B8D8-425A-BC8B-1C6357BE62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18319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3A87E9-EE83-4D80-AE32-01132C1A5226}" type="datetime1">
              <a:rPr lang="en-US" smtClean="0">
                <a:solidFill>
                  <a:prstClr val="black">
                    <a:tint val="75000"/>
                  </a:prstClr>
                </a:solidFill>
              </a:rPr>
              <a:pPr/>
              <a:t>11/30/2022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9641E21-B8D8-425A-BC8B-1C6357BE62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198168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Blank">
    <p:spTree>
      <p:nvGrpSpPr>
        <p:cNvPr id="1" name=""/>
        <p:cNvGrpSpPr/>
        <p:nvPr/>
      </p:nvGrpSpPr>
      <p:grpSpPr>
        <a:xfrm>
          <a:off x="0" y="0"/>
          <a:ext cx="0" cy="0"/>
          <a:chOff x="0" y="0"/>
          <a:chExt cx="0" cy="0"/>
        </a:xfrm>
      </p:grpSpPr>
      <p:sp>
        <p:nvSpPr>
          <p:cNvPr id="18" name="Rectangle 2"/>
          <p:cNvSpPr>
            <a:spLocks noGrp="1"/>
          </p:cNvSpPr>
          <p:nvPr>
            <p:ph type="title"/>
          </p:nvPr>
        </p:nvSpPr>
        <p:spPr>
          <a:xfrm>
            <a:off x="609600" y="44921"/>
            <a:ext cx="10966451" cy="914400"/>
          </a:xfrm>
        </p:spPr>
        <p:txBody>
          <a:bodyPr/>
          <a:lstStyle>
            <a:lvl1pPr>
              <a:defRPr sz="2400" b="0">
                <a:solidFill>
                  <a:srgbClr val="002060"/>
                </a:solidFill>
                <a:latin typeface="Calibri" panose="020F0502020204030204" pitchFamily="34" charset="0"/>
              </a:defRPr>
            </a:lvl1pPr>
            <a:extLst/>
          </a:lstStyle>
          <a:p>
            <a:r>
              <a:rPr lang="en-US"/>
              <a:t>Click to edit Master title style</a:t>
            </a:r>
            <a:endParaRPr lang="en-US" dirty="0"/>
          </a:p>
        </p:txBody>
      </p:sp>
      <p:sp>
        <p:nvSpPr>
          <p:cNvPr id="3" name="Rectangle 9"/>
          <p:cNvSpPr>
            <a:spLocks noGrp="1"/>
          </p:cNvSpPr>
          <p:nvPr>
            <p:ph type="ftr" sz="quarter" idx="10"/>
          </p:nvPr>
        </p:nvSpPr>
        <p:spPr>
          <a:xfrm>
            <a:off x="3606800" y="6477000"/>
            <a:ext cx="4978400" cy="304800"/>
          </a:xfrm>
          <a:prstGeom prst="rect">
            <a:avLst/>
          </a:prstGeom>
        </p:spPr>
        <p:txBody>
          <a:bodyPr/>
          <a:lstStyle>
            <a:lvl1pPr fontAlgn="auto">
              <a:spcBef>
                <a:spcPts val="0"/>
              </a:spcBef>
              <a:spcAft>
                <a:spcPts val="0"/>
              </a:spcAft>
              <a:defRPr dirty="0">
                <a:solidFill>
                  <a:srgbClr val="000000"/>
                </a:solidFill>
                <a:latin typeface="+mn-lt"/>
                <a:cs typeface="+mn-cs"/>
              </a:defRPr>
            </a:lvl1pPr>
            <a:extLst/>
          </a:lstStyle>
          <a:p>
            <a:pPr>
              <a:defRPr/>
            </a:pPr>
            <a:endParaRPr lang="en-US"/>
          </a:p>
        </p:txBody>
      </p:sp>
      <p:sp>
        <p:nvSpPr>
          <p:cNvPr id="4" name="Slide Number Placeholder 22"/>
          <p:cNvSpPr>
            <a:spLocks noGrp="1"/>
          </p:cNvSpPr>
          <p:nvPr>
            <p:ph type="sldNum" sz="quarter" idx="11"/>
          </p:nvPr>
        </p:nvSpPr>
        <p:spPr>
          <a:xfrm>
            <a:off x="11582400" y="6629400"/>
            <a:ext cx="609600" cy="228600"/>
          </a:xfrm>
        </p:spPr>
        <p:txBody>
          <a:bodyPr>
            <a:noAutofit/>
          </a:bodyPr>
          <a:lstStyle>
            <a:lvl1pPr algn="ctr" eaLnBrk="1" fontAlgn="auto" latinLnBrk="0" hangingPunct="1">
              <a:spcBef>
                <a:spcPts val="0"/>
              </a:spcBef>
              <a:spcAft>
                <a:spcPts val="0"/>
              </a:spcAft>
              <a:defRPr kumimoji="0" sz="800" b="0" smtClean="0">
                <a:solidFill>
                  <a:srgbClr val="000000"/>
                </a:solidFill>
                <a:latin typeface="+mn-lt"/>
                <a:cs typeface="+mn-cs"/>
              </a:defRPr>
            </a:lvl1pPr>
          </a:lstStyle>
          <a:p>
            <a:pPr>
              <a:defRPr/>
            </a:pPr>
            <a:fld id="{25B5FE67-16A0-44DA-BF44-2A6A396F064D}" type="slidenum">
              <a:rPr lang="en-US"/>
              <a:pPr>
                <a:defRPr/>
              </a:pPr>
              <a:t>‹#›</a:t>
            </a:fld>
            <a:endParaRPr lang="en-US" dirty="0"/>
          </a:p>
        </p:txBody>
      </p:sp>
    </p:spTree>
    <p:extLst>
      <p:ext uri="{BB962C8B-B14F-4D97-AF65-F5344CB8AC3E}">
        <p14:creationId xmlns:p14="http://schemas.microsoft.com/office/powerpoint/2010/main" val="3224874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197082-4E67-4DE2-834D-426839DD6C60}" type="datetime1">
              <a:rPr lang="en-US" smtClean="0">
                <a:solidFill>
                  <a:prstClr val="black">
                    <a:tint val="75000"/>
                  </a:prstClr>
                </a:solidFill>
              </a:rPr>
              <a:pPr/>
              <a:t>11/30/2022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a:xfrm>
            <a:off x="8165620" y="6356350"/>
            <a:ext cx="2743200" cy="365125"/>
          </a:xfrm>
        </p:spPr>
        <p:txBody>
          <a:bodyPr/>
          <a:lstStyle/>
          <a:p>
            <a:fld id="{89641E21-B8D8-425A-BC8B-1C6357BE62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06467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E98300-1959-4990-A2A0-76EB68E4609C}" type="datetime1">
              <a:rPr lang="en-US" smtClean="0">
                <a:solidFill>
                  <a:prstClr val="black">
                    <a:tint val="75000"/>
                  </a:prstClr>
                </a:solidFill>
              </a:rPr>
              <a:pPr/>
              <a:t>11/30/2022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9641E21-B8D8-425A-BC8B-1C6357BE62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9389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21191EE-D196-4E50-8E7D-2B61907A5DCD}" type="datetime1">
              <a:rPr lang="en-US" smtClean="0">
                <a:solidFill>
                  <a:prstClr val="black">
                    <a:tint val="75000"/>
                  </a:prstClr>
                </a:solidFill>
              </a:rPr>
              <a:pPr/>
              <a:t>11/30/2022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9641E21-B8D8-425A-BC8B-1C6357BE62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16897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9C64928-3BB9-4185-96F0-73F408B8FFD2}" type="datetime1">
              <a:rPr lang="en-US" smtClean="0">
                <a:solidFill>
                  <a:prstClr val="black">
                    <a:tint val="75000"/>
                  </a:prstClr>
                </a:solidFill>
              </a:rPr>
              <a:pPr/>
              <a:t>11/30/2022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9641E21-B8D8-425A-BC8B-1C6357BE62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25852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0F352BC-7939-425F-852B-D5B74C0A4D32}" type="datetime1">
              <a:rPr lang="en-US" smtClean="0">
                <a:solidFill>
                  <a:prstClr val="black">
                    <a:tint val="75000"/>
                  </a:prstClr>
                </a:solidFill>
              </a:rPr>
              <a:pPr/>
              <a:t>11/30/2022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9641E21-B8D8-425A-BC8B-1C6357BE62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2715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0434C5-3E0D-43EF-B428-36FEA18F2CDF}" type="datetime1">
              <a:rPr lang="en-US" smtClean="0">
                <a:solidFill>
                  <a:prstClr val="black">
                    <a:tint val="75000"/>
                  </a:prstClr>
                </a:solidFill>
              </a:rPr>
              <a:pPr/>
              <a:t>11/30/2022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a:xfrm>
            <a:off x="8153400" y="6356350"/>
            <a:ext cx="2743200" cy="365125"/>
          </a:xfrm>
        </p:spPr>
        <p:txBody>
          <a:bodyPr/>
          <a:lstStyle/>
          <a:p>
            <a:fld id="{89641E21-B8D8-425A-BC8B-1C6357BE620B}" type="slidenum">
              <a:rPr lang="en-US" smtClean="0">
                <a:solidFill>
                  <a:prstClr val="black">
                    <a:tint val="75000"/>
                  </a:prstClr>
                </a:solidFill>
              </a:rPr>
              <a:pPr/>
              <a:t>‹#›</a:t>
            </a:fld>
            <a:endParaRPr lang="en-US">
              <a:solidFill>
                <a:prstClr val="black">
                  <a:tint val="75000"/>
                </a:prstClr>
              </a:solidFill>
            </a:endParaRPr>
          </a:p>
        </p:txBody>
      </p:sp>
      <p:pic>
        <p:nvPicPr>
          <p:cNvPr id="5" name="Picture 4">
            <a:extLst>
              <a:ext uri="{FF2B5EF4-FFF2-40B4-BE49-F238E27FC236}">
                <a16:creationId xmlns:a16="http://schemas.microsoft.com/office/drawing/2014/main" id="{C3307860-1680-F49E-7B54-1F03CE5132E4}"/>
              </a:ext>
            </a:extLst>
          </p:cNvPr>
          <p:cNvPicPr>
            <a:picLocks noChangeAspect="1"/>
          </p:cNvPicPr>
          <p:nvPr userDrawn="1"/>
        </p:nvPicPr>
        <p:blipFill>
          <a:blip r:embed="rId2"/>
          <a:stretch>
            <a:fillRect/>
          </a:stretch>
        </p:blipFill>
        <p:spPr>
          <a:xfrm>
            <a:off x="11076335" y="5795469"/>
            <a:ext cx="1115665" cy="1121761"/>
          </a:xfrm>
          <a:prstGeom prst="rect">
            <a:avLst/>
          </a:prstGeom>
        </p:spPr>
      </p:pic>
    </p:spTree>
    <p:extLst>
      <p:ext uri="{BB962C8B-B14F-4D97-AF65-F5344CB8AC3E}">
        <p14:creationId xmlns:p14="http://schemas.microsoft.com/office/powerpoint/2010/main" val="1274365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8C6F0AA-D75E-410A-B09F-3F25F419B978}" type="datetime1">
              <a:rPr lang="en-US" smtClean="0">
                <a:solidFill>
                  <a:prstClr val="black">
                    <a:tint val="75000"/>
                  </a:prstClr>
                </a:solidFill>
              </a:rPr>
              <a:pPr/>
              <a:t>11/30/2022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9641E21-B8D8-425A-BC8B-1C6357BE62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3906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934F2E8-8665-4583-B691-492F73CF3E63}" type="datetime1">
              <a:rPr lang="en-US" smtClean="0">
                <a:solidFill>
                  <a:prstClr val="black">
                    <a:tint val="75000"/>
                  </a:prstClr>
                </a:solidFill>
              </a:rPr>
              <a:pPr/>
              <a:t>11/30/2022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9641E21-B8D8-425A-BC8B-1C6357BE62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98598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818095-4FCE-46EB-AD1F-FEE3D2B33170}" type="datetime1">
              <a:rPr lang="en-US" smtClean="0">
                <a:solidFill>
                  <a:prstClr val="black">
                    <a:tint val="75000"/>
                  </a:prstClr>
                </a:solidFill>
              </a:rPr>
              <a:pPr/>
              <a:t>11/30/2022</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217384"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641E21-B8D8-425A-BC8B-1C6357BE620B}" type="slidenum">
              <a:rPr lang="en-US" smtClean="0">
                <a:solidFill>
                  <a:prstClr val="black">
                    <a:tint val="75000"/>
                  </a:prstClr>
                </a:solidFill>
              </a:rPr>
              <a:pPr/>
              <a:t>‹#›</a:t>
            </a:fld>
            <a:endParaRPr lang="en-US">
              <a:solidFill>
                <a:prstClr val="black">
                  <a:tint val="75000"/>
                </a:prstClr>
              </a:solidFill>
            </a:endParaRPr>
          </a:p>
        </p:txBody>
      </p:sp>
      <p:pic>
        <p:nvPicPr>
          <p:cNvPr id="7" name="Picture 6"/>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24714" y="6218063"/>
            <a:ext cx="1169773" cy="639937"/>
          </a:xfrm>
          <a:prstGeom prst="rect">
            <a:avLst/>
          </a:prstGeom>
          <a:ln>
            <a:noFill/>
          </a:ln>
          <a:effectLst>
            <a:outerShdw blurRad="292100" dist="139700" dir="2700000" algn="tl" rotWithShape="0">
              <a:srgbClr val="333333">
                <a:alpha val="65000"/>
              </a:srgbClr>
            </a:outerShdw>
          </a:effectLst>
        </p:spPr>
      </p:pic>
      <p:pic>
        <p:nvPicPr>
          <p:cNvPr id="8" name="Picture 7">
            <a:extLst>
              <a:ext uri="{FF2B5EF4-FFF2-40B4-BE49-F238E27FC236}">
                <a16:creationId xmlns:a16="http://schemas.microsoft.com/office/drawing/2014/main" id="{49887454-C0C8-01CB-BAA1-8C4E2163D52E}"/>
              </a:ext>
            </a:extLst>
          </p:cNvPr>
          <p:cNvPicPr>
            <a:picLocks noChangeAspect="1"/>
          </p:cNvPicPr>
          <p:nvPr userDrawn="1"/>
        </p:nvPicPr>
        <p:blipFill>
          <a:blip r:embed="rId15"/>
          <a:stretch>
            <a:fillRect/>
          </a:stretch>
        </p:blipFill>
        <p:spPr>
          <a:xfrm>
            <a:off x="11024568" y="5795469"/>
            <a:ext cx="1115665" cy="1121761"/>
          </a:xfrm>
          <a:prstGeom prst="rect">
            <a:avLst/>
          </a:prstGeom>
        </p:spPr>
      </p:pic>
    </p:spTree>
    <p:extLst>
      <p:ext uri="{BB962C8B-B14F-4D97-AF65-F5344CB8AC3E}">
        <p14:creationId xmlns:p14="http://schemas.microsoft.com/office/powerpoint/2010/main" val="42728253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38E4A44-D142-88DD-7DA2-32EB09F2F189}"/>
              </a:ext>
            </a:extLst>
          </p:cNvPr>
          <p:cNvSpPr>
            <a:spLocks noGrp="1"/>
          </p:cNvSpPr>
          <p:nvPr>
            <p:ph type="ctrTitle"/>
          </p:nvPr>
        </p:nvSpPr>
        <p:spPr/>
        <p:txBody>
          <a:bodyPr>
            <a:normAutofit fontScale="90000"/>
          </a:bodyPr>
          <a:lstStyle/>
          <a:p>
            <a:r>
              <a:rPr lang="en-US" dirty="0"/>
              <a:t>P021  Body Change Assessment for Stress and Health Management [please use P number and your title]</a:t>
            </a:r>
          </a:p>
        </p:txBody>
      </p:sp>
      <p:sp>
        <p:nvSpPr>
          <p:cNvPr id="4" name="Subtitle 3">
            <a:extLst>
              <a:ext uri="{FF2B5EF4-FFF2-40B4-BE49-F238E27FC236}">
                <a16:creationId xmlns:a16="http://schemas.microsoft.com/office/drawing/2014/main" id="{5A5F1072-2028-D815-D6CB-7A66278F9070}"/>
              </a:ext>
            </a:extLst>
          </p:cNvPr>
          <p:cNvSpPr>
            <a:spLocks noGrp="1"/>
          </p:cNvSpPr>
          <p:nvPr>
            <p:ph type="subTitle" idx="1"/>
          </p:nvPr>
        </p:nvSpPr>
        <p:spPr/>
        <p:txBody>
          <a:bodyPr>
            <a:normAutofit lnSpcReduction="10000"/>
          </a:bodyPr>
          <a:lstStyle/>
          <a:p>
            <a:r>
              <a:rPr lang="en-US" dirty="0"/>
              <a:t>Presenter： </a:t>
            </a:r>
            <a:r>
              <a:rPr lang="en-US" dirty="0" err="1"/>
              <a:t>Jiayan</a:t>
            </a:r>
            <a:r>
              <a:rPr lang="en-US" dirty="0"/>
              <a:t> </a:t>
            </a:r>
            <a:r>
              <a:rPr lang="en-US" dirty="0" err="1"/>
              <a:t>Huo</a:t>
            </a:r>
            <a:r>
              <a:rPr lang="en-US" dirty="0"/>
              <a:t> [Student Name]</a:t>
            </a:r>
          </a:p>
          <a:p>
            <a:r>
              <a:rPr lang="en-US" dirty="0"/>
              <a:t>Industrial Mentor:  Dr. Bo Pi, </a:t>
            </a:r>
            <a:r>
              <a:rPr lang="en-US" dirty="0" err="1"/>
              <a:t>SMWMed</a:t>
            </a:r>
            <a:r>
              <a:rPr lang="en-US" dirty="0"/>
              <a:t> [Industrial mentor, if no, leave empty]</a:t>
            </a:r>
          </a:p>
          <a:p>
            <a:r>
              <a:rPr lang="en-US" dirty="0"/>
              <a:t>Academic mentor: </a:t>
            </a:r>
            <a:r>
              <a:rPr lang="en-US" dirty="0" err="1"/>
              <a:t>Uarizona</a:t>
            </a:r>
            <a:r>
              <a:rPr lang="en-US" dirty="0"/>
              <a:t>, Dr. </a:t>
            </a:r>
            <a:r>
              <a:rPr lang="en-US" dirty="0" err="1"/>
              <a:t>Ao</a:t>
            </a:r>
            <a:r>
              <a:rPr lang="en-US" dirty="0"/>
              <a:t> Li [Academic Advisor]</a:t>
            </a:r>
          </a:p>
          <a:p>
            <a:endParaRPr lang="en-US" dirty="0"/>
          </a:p>
        </p:txBody>
      </p:sp>
      <p:sp>
        <p:nvSpPr>
          <p:cNvPr id="2" name="Slide Number Placeholder 1">
            <a:extLst>
              <a:ext uri="{FF2B5EF4-FFF2-40B4-BE49-F238E27FC236}">
                <a16:creationId xmlns:a16="http://schemas.microsoft.com/office/drawing/2014/main" id="{C43BB310-F837-3DDC-6E2F-CC3C3B781F0C}"/>
              </a:ext>
            </a:extLst>
          </p:cNvPr>
          <p:cNvSpPr>
            <a:spLocks noGrp="1"/>
          </p:cNvSpPr>
          <p:nvPr>
            <p:ph type="sldNum" sz="quarter" idx="12"/>
          </p:nvPr>
        </p:nvSpPr>
        <p:spPr/>
        <p:txBody>
          <a:bodyPr/>
          <a:lstStyle/>
          <a:p>
            <a:fld id="{89641E21-B8D8-425A-BC8B-1C6357BE620B}" type="slidenum">
              <a:rPr lang="en-US" smtClean="0">
                <a:solidFill>
                  <a:prstClr val="black">
                    <a:tint val="75000"/>
                  </a:prstClr>
                </a:solidFill>
              </a:rPr>
              <a:pPr/>
              <a:t>1</a:t>
            </a:fld>
            <a:endParaRPr lang="en-US">
              <a:solidFill>
                <a:prstClr val="black">
                  <a:tint val="75000"/>
                </a:prstClr>
              </a:solidFill>
            </a:endParaRPr>
          </a:p>
        </p:txBody>
      </p:sp>
      <p:sp>
        <p:nvSpPr>
          <p:cNvPr id="5" name="TextBox 4">
            <a:extLst>
              <a:ext uri="{FF2B5EF4-FFF2-40B4-BE49-F238E27FC236}">
                <a16:creationId xmlns:a16="http://schemas.microsoft.com/office/drawing/2014/main" id="{7AD80A94-8631-F103-86D1-32E15AA8DEF7}"/>
              </a:ext>
            </a:extLst>
          </p:cNvPr>
          <p:cNvSpPr txBox="1"/>
          <p:nvPr/>
        </p:nvSpPr>
        <p:spPr>
          <a:xfrm>
            <a:off x="1182086" y="5345409"/>
            <a:ext cx="9780104" cy="1477328"/>
          </a:xfrm>
          <a:prstGeom prst="rect">
            <a:avLst/>
          </a:prstGeom>
          <a:noFill/>
        </p:spPr>
        <p:txBody>
          <a:bodyPr wrap="square" rtlCol="0">
            <a:spAutoFit/>
          </a:bodyPr>
          <a:lstStyle/>
          <a:p>
            <a:r>
              <a:rPr lang="en-US" dirty="0">
                <a:solidFill>
                  <a:srgbClr val="FF0000"/>
                </a:solidFill>
              </a:rPr>
              <a:t>Consider adding student researchers here, or add a separate slide that highlights the research team – this would leave more room for details on students – university, degree program area of study. Always helpful to promote students with industry members who might be looking for new hires. You could also highlight collaborations, by emphasizing different universities or different disciplines involved in the project. </a:t>
            </a:r>
          </a:p>
        </p:txBody>
      </p:sp>
    </p:spTree>
    <p:extLst>
      <p:ext uri="{BB962C8B-B14F-4D97-AF65-F5344CB8AC3E}">
        <p14:creationId xmlns:p14="http://schemas.microsoft.com/office/powerpoint/2010/main" val="2196132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34456-BFF9-3EAA-87D3-C4113ADF9628}"/>
              </a:ext>
            </a:extLst>
          </p:cNvPr>
          <p:cNvSpPr>
            <a:spLocks noGrp="1"/>
          </p:cNvSpPr>
          <p:nvPr>
            <p:ph type="title"/>
          </p:nvPr>
        </p:nvSpPr>
        <p:spPr/>
        <p:txBody>
          <a:bodyPr/>
          <a:lstStyle/>
          <a:p>
            <a:r>
              <a:rPr lang="en-US" dirty="0"/>
              <a:t>Significance </a:t>
            </a:r>
          </a:p>
        </p:txBody>
      </p:sp>
      <p:sp>
        <p:nvSpPr>
          <p:cNvPr id="3" name="Content Placeholder 2">
            <a:extLst>
              <a:ext uri="{FF2B5EF4-FFF2-40B4-BE49-F238E27FC236}">
                <a16:creationId xmlns:a16="http://schemas.microsoft.com/office/drawing/2014/main" id="{E34612A7-CFB5-70B9-9503-14DFEB512ACE}"/>
              </a:ext>
            </a:extLst>
          </p:cNvPr>
          <p:cNvSpPr>
            <a:spLocks noGrp="1"/>
          </p:cNvSpPr>
          <p:nvPr>
            <p:ph idx="1"/>
          </p:nvPr>
        </p:nvSpPr>
        <p:spPr/>
        <p:txBody>
          <a:bodyPr/>
          <a:lstStyle/>
          <a:p>
            <a:r>
              <a:rPr lang="en-US" dirty="0"/>
              <a:t>Background and significance of this project </a:t>
            </a:r>
            <a:r>
              <a:rPr lang="en-US" dirty="0">
                <a:solidFill>
                  <a:srgbClr val="FF0000"/>
                </a:solidFill>
              </a:rPr>
              <a:t>– be sure to also give attention to the project’s industrial relevance – e.g., how it addresses an unmet research need or its potential benefit over existing tech. </a:t>
            </a:r>
          </a:p>
          <a:p>
            <a:r>
              <a:rPr lang="en-US" dirty="0">
                <a:solidFill>
                  <a:srgbClr val="FF0000"/>
                </a:solidFill>
              </a:rPr>
              <a:t>Consider a statement about how this project fits with the C2SHIP roadmap or aligns with a C2SHIP thrust area.</a:t>
            </a:r>
            <a:endParaRPr lang="en-US" dirty="0"/>
          </a:p>
          <a:p>
            <a:r>
              <a:rPr lang="en-US" dirty="0"/>
              <a:t>You can use numbers or images from other literature but remember to reference </a:t>
            </a:r>
          </a:p>
          <a:p>
            <a:r>
              <a:rPr lang="en-US" dirty="0"/>
              <a:t>You may list your hypothesis here or use a separate slide</a:t>
            </a:r>
          </a:p>
        </p:txBody>
      </p:sp>
      <p:sp>
        <p:nvSpPr>
          <p:cNvPr id="4" name="Slide Number Placeholder 3">
            <a:extLst>
              <a:ext uri="{FF2B5EF4-FFF2-40B4-BE49-F238E27FC236}">
                <a16:creationId xmlns:a16="http://schemas.microsoft.com/office/drawing/2014/main" id="{A3E88831-F955-B000-821D-FC584AB0141C}"/>
              </a:ext>
            </a:extLst>
          </p:cNvPr>
          <p:cNvSpPr>
            <a:spLocks noGrp="1"/>
          </p:cNvSpPr>
          <p:nvPr>
            <p:ph type="sldNum" sz="quarter" idx="12"/>
          </p:nvPr>
        </p:nvSpPr>
        <p:spPr/>
        <p:txBody>
          <a:bodyPr/>
          <a:lstStyle/>
          <a:p>
            <a:fld id="{89641E21-B8D8-425A-BC8B-1C6357BE620B}" type="slidenum">
              <a:rPr lang="en-US" smtClean="0">
                <a:solidFill>
                  <a:prstClr val="black">
                    <a:tint val="75000"/>
                  </a:prstClr>
                </a:solidFill>
              </a:rPr>
              <a:pPr/>
              <a:t>2</a:t>
            </a:fld>
            <a:endParaRPr lang="en-US">
              <a:solidFill>
                <a:prstClr val="black">
                  <a:tint val="75000"/>
                </a:prstClr>
              </a:solidFill>
            </a:endParaRPr>
          </a:p>
        </p:txBody>
      </p:sp>
      <p:sp>
        <p:nvSpPr>
          <p:cNvPr id="5" name="TextBox 4">
            <a:extLst>
              <a:ext uri="{FF2B5EF4-FFF2-40B4-BE49-F238E27FC236}">
                <a16:creationId xmlns:a16="http://schemas.microsoft.com/office/drawing/2014/main" id="{06E4B83D-BA7B-B9BB-1E84-CF590B3C73A2}"/>
              </a:ext>
            </a:extLst>
          </p:cNvPr>
          <p:cNvSpPr txBox="1"/>
          <p:nvPr/>
        </p:nvSpPr>
        <p:spPr>
          <a:xfrm>
            <a:off x="2313829" y="5825948"/>
            <a:ext cx="7967053" cy="707886"/>
          </a:xfrm>
          <a:prstGeom prst="rect">
            <a:avLst/>
          </a:prstGeom>
          <a:noFill/>
        </p:spPr>
        <p:txBody>
          <a:bodyPr wrap="none" rtlCol="0">
            <a:spAutoFit/>
          </a:bodyPr>
          <a:lstStyle/>
          <a:p>
            <a:r>
              <a:rPr lang="en-US" sz="2000" dirty="0">
                <a:solidFill>
                  <a:srgbClr val="FF0000"/>
                </a:solidFill>
              </a:rPr>
              <a:t>**Add a footer to all slides that says something like: </a:t>
            </a:r>
          </a:p>
          <a:p>
            <a:r>
              <a:rPr lang="en-US" sz="2000" dirty="0">
                <a:solidFill>
                  <a:srgbClr val="FF0000"/>
                </a:solidFill>
              </a:rPr>
              <a:t>“Proprietary information. Terms of C2SHIP membership agreement apply.” </a:t>
            </a:r>
          </a:p>
        </p:txBody>
      </p:sp>
    </p:spTree>
    <p:extLst>
      <p:ext uri="{BB962C8B-B14F-4D97-AF65-F5344CB8AC3E}">
        <p14:creationId xmlns:p14="http://schemas.microsoft.com/office/powerpoint/2010/main" val="1912562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5D7F2-F4EA-6398-88E4-861A29FF6DC1}"/>
              </a:ext>
            </a:extLst>
          </p:cNvPr>
          <p:cNvSpPr>
            <a:spLocks noGrp="1"/>
          </p:cNvSpPr>
          <p:nvPr>
            <p:ph type="title"/>
          </p:nvPr>
        </p:nvSpPr>
        <p:spPr/>
        <p:txBody>
          <a:bodyPr/>
          <a:lstStyle/>
          <a:p>
            <a:r>
              <a:rPr lang="en-US" dirty="0"/>
              <a:t>Specific Aims </a:t>
            </a:r>
          </a:p>
        </p:txBody>
      </p:sp>
      <p:sp>
        <p:nvSpPr>
          <p:cNvPr id="3" name="Content Placeholder 2">
            <a:extLst>
              <a:ext uri="{FF2B5EF4-FFF2-40B4-BE49-F238E27FC236}">
                <a16:creationId xmlns:a16="http://schemas.microsoft.com/office/drawing/2014/main" id="{3400BCB4-6D2D-0869-D0B1-0852EFBF4A4C}"/>
              </a:ext>
            </a:extLst>
          </p:cNvPr>
          <p:cNvSpPr>
            <a:spLocks noGrp="1"/>
          </p:cNvSpPr>
          <p:nvPr>
            <p:ph idx="1"/>
          </p:nvPr>
        </p:nvSpPr>
        <p:spPr/>
        <p:txBody>
          <a:bodyPr/>
          <a:lstStyle/>
          <a:p>
            <a:endParaRPr lang="en-US" dirty="0"/>
          </a:p>
          <a:p>
            <a:r>
              <a:rPr lang="en-US" dirty="0"/>
              <a:t>Aim 1</a:t>
            </a:r>
          </a:p>
          <a:p>
            <a:r>
              <a:rPr lang="en-US" dirty="0"/>
              <a:t>Aim 2</a:t>
            </a:r>
          </a:p>
          <a:p>
            <a:r>
              <a:rPr lang="en-US" dirty="0"/>
              <a:t>Aim 3 (if more than two aims)</a:t>
            </a:r>
          </a:p>
          <a:p>
            <a:pPr marL="0" indent="0">
              <a:buNone/>
            </a:pPr>
            <a:r>
              <a:rPr lang="en-US" dirty="0"/>
              <a:t>Please explain briefly why you list these aims. </a:t>
            </a:r>
          </a:p>
        </p:txBody>
      </p:sp>
      <p:sp>
        <p:nvSpPr>
          <p:cNvPr id="4" name="Slide Number Placeholder 3">
            <a:extLst>
              <a:ext uri="{FF2B5EF4-FFF2-40B4-BE49-F238E27FC236}">
                <a16:creationId xmlns:a16="http://schemas.microsoft.com/office/drawing/2014/main" id="{E0BF4EEF-3AE1-F4D8-99D1-18355C114BFD}"/>
              </a:ext>
            </a:extLst>
          </p:cNvPr>
          <p:cNvSpPr>
            <a:spLocks noGrp="1"/>
          </p:cNvSpPr>
          <p:nvPr>
            <p:ph type="sldNum" sz="quarter" idx="12"/>
          </p:nvPr>
        </p:nvSpPr>
        <p:spPr/>
        <p:txBody>
          <a:bodyPr/>
          <a:lstStyle/>
          <a:p>
            <a:fld id="{89641E21-B8D8-425A-BC8B-1C6357BE620B}" type="slidenum">
              <a:rPr lang="en-US" smtClean="0">
                <a:solidFill>
                  <a:prstClr val="black">
                    <a:tint val="75000"/>
                  </a:prstClr>
                </a:solidFill>
              </a:rPr>
              <a:pPr/>
              <a:t>3</a:t>
            </a:fld>
            <a:endParaRPr lang="en-US">
              <a:solidFill>
                <a:prstClr val="black">
                  <a:tint val="75000"/>
                </a:prstClr>
              </a:solidFill>
            </a:endParaRPr>
          </a:p>
        </p:txBody>
      </p:sp>
    </p:spTree>
    <p:extLst>
      <p:ext uri="{BB962C8B-B14F-4D97-AF65-F5344CB8AC3E}">
        <p14:creationId xmlns:p14="http://schemas.microsoft.com/office/powerpoint/2010/main" val="2143512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8B584-9E04-EEB9-B1ED-7FEDC693DDE3}"/>
              </a:ext>
            </a:extLst>
          </p:cNvPr>
          <p:cNvSpPr>
            <a:spLocks noGrp="1"/>
          </p:cNvSpPr>
          <p:nvPr>
            <p:ph type="title"/>
          </p:nvPr>
        </p:nvSpPr>
        <p:spPr/>
        <p:txBody>
          <a:bodyPr/>
          <a:lstStyle/>
          <a:p>
            <a:r>
              <a:rPr lang="en-US" dirty="0"/>
              <a:t>Project Results </a:t>
            </a:r>
          </a:p>
        </p:txBody>
      </p:sp>
      <p:sp>
        <p:nvSpPr>
          <p:cNvPr id="3" name="Content Placeholder 2">
            <a:extLst>
              <a:ext uri="{FF2B5EF4-FFF2-40B4-BE49-F238E27FC236}">
                <a16:creationId xmlns:a16="http://schemas.microsoft.com/office/drawing/2014/main" id="{A4F6A181-6091-F8B2-E21C-53D407DBB804}"/>
              </a:ext>
            </a:extLst>
          </p:cNvPr>
          <p:cNvSpPr>
            <a:spLocks noGrp="1"/>
          </p:cNvSpPr>
          <p:nvPr>
            <p:ph idx="1"/>
          </p:nvPr>
        </p:nvSpPr>
        <p:spPr/>
        <p:txBody>
          <a:bodyPr/>
          <a:lstStyle/>
          <a:p>
            <a:r>
              <a:rPr lang="en-US" altLang="zh-CN" dirty="0"/>
              <a:t>Tables, Figures are welcome</a:t>
            </a:r>
          </a:p>
          <a:p>
            <a:r>
              <a:rPr lang="en-US" dirty="0"/>
              <a:t>If there are still some improvements for future work, please stated.</a:t>
            </a:r>
          </a:p>
          <a:p>
            <a:r>
              <a:rPr lang="en-US" dirty="0"/>
              <a:t>Any comparisons with other work?  </a:t>
            </a:r>
          </a:p>
        </p:txBody>
      </p:sp>
      <p:sp>
        <p:nvSpPr>
          <p:cNvPr id="4" name="Slide Number Placeholder 3">
            <a:extLst>
              <a:ext uri="{FF2B5EF4-FFF2-40B4-BE49-F238E27FC236}">
                <a16:creationId xmlns:a16="http://schemas.microsoft.com/office/drawing/2014/main" id="{E7E9E290-3B5F-F610-36D3-27576B95EC32}"/>
              </a:ext>
            </a:extLst>
          </p:cNvPr>
          <p:cNvSpPr>
            <a:spLocks noGrp="1"/>
          </p:cNvSpPr>
          <p:nvPr>
            <p:ph type="sldNum" sz="quarter" idx="12"/>
          </p:nvPr>
        </p:nvSpPr>
        <p:spPr/>
        <p:txBody>
          <a:bodyPr/>
          <a:lstStyle/>
          <a:p>
            <a:fld id="{89641E21-B8D8-425A-BC8B-1C6357BE620B}" type="slidenum">
              <a:rPr lang="en-US" smtClean="0">
                <a:solidFill>
                  <a:prstClr val="black">
                    <a:tint val="75000"/>
                  </a:prstClr>
                </a:solidFill>
              </a:rPr>
              <a:pPr/>
              <a:t>4</a:t>
            </a:fld>
            <a:endParaRPr lang="en-US">
              <a:solidFill>
                <a:prstClr val="black">
                  <a:tint val="75000"/>
                </a:prstClr>
              </a:solidFill>
            </a:endParaRPr>
          </a:p>
        </p:txBody>
      </p:sp>
    </p:spTree>
    <p:extLst>
      <p:ext uri="{BB962C8B-B14F-4D97-AF65-F5344CB8AC3E}">
        <p14:creationId xmlns:p14="http://schemas.microsoft.com/office/powerpoint/2010/main" val="1613139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ED428-FC90-163D-3F1F-99AD9D15E0D9}"/>
              </a:ext>
            </a:extLst>
          </p:cNvPr>
          <p:cNvSpPr>
            <a:spLocks noGrp="1"/>
          </p:cNvSpPr>
          <p:nvPr>
            <p:ph type="title"/>
          </p:nvPr>
        </p:nvSpPr>
        <p:spPr/>
        <p:txBody>
          <a:bodyPr/>
          <a:lstStyle/>
          <a:p>
            <a:r>
              <a:rPr lang="en-US" dirty="0"/>
              <a:t>Project Milestones and </a:t>
            </a:r>
            <a:r>
              <a:rPr lang="en-US" altLang="zh-CN" dirty="0"/>
              <a:t>timelines</a:t>
            </a:r>
            <a:endParaRPr lang="en-US" dirty="0"/>
          </a:p>
        </p:txBody>
      </p:sp>
      <p:sp>
        <p:nvSpPr>
          <p:cNvPr id="3" name="Content Placeholder 2">
            <a:extLst>
              <a:ext uri="{FF2B5EF4-FFF2-40B4-BE49-F238E27FC236}">
                <a16:creationId xmlns:a16="http://schemas.microsoft.com/office/drawing/2014/main" id="{E5D989BA-D071-3A06-179A-10561DCB8B77}"/>
              </a:ext>
            </a:extLst>
          </p:cNvPr>
          <p:cNvSpPr>
            <a:spLocks noGrp="1"/>
          </p:cNvSpPr>
          <p:nvPr>
            <p:ph idx="1"/>
          </p:nvPr>
        </p:nvSpPr>
        <p:spPr/>
        <p:txBody>
          <a:bodyPr/>
          <a:lstStyle/>
          <a:p>
            <a:r>
              <a:rPr lang="en-US" dirty="0"/>
              <a:t>What milestones you have achieved</a:t>
            </a:r>
          </a:p>
          <a:p>
            <a:r>
              <a:rPr lang="en-US" dirty="0"/>
              <a:t>What additional milestones you will achieve </a:t>
            </a:r>
          </a:p>
          <a:p>
            <a:r>
              <a:rPr lang="en-US" dirty="0"/>
              <a:t>Timelines of other tasks – </a:t>
            </a:r>
            <a:r>
              <a:rPr lang="en-US" dirty="0">
                <a:solidFill>
                  <a:srgbClr val="FF0000"/>
                </a:solidFill>
              </a:rPr>
              <a:t>a visual of a timeline with start date, projected end date, and key points in-between is always helpful</a:t>
            </a:r>
          </a:p>
          <a:p>
            <a:r>
              <a:rPr lang="en-US" dirty="0">
                <a:solidFill>
                  <a:srgbClr val="FF0000"/>
                </a:solidFill>
              </a:rPr>
              <a:t>Include info about planned deliverables and/or key outcomes relevant to members – e.g., database, software, algorithm, publication, etc. </a:t>
            </a:r>
          </a:p>
          <a:p>
            <a:r>
              <a:rPr lang="en-US" dirty="0"/>
              <a:t>Any challenges you experienced so far ? </a:t>
            </a:r>
            <a:r>
              <a:rPr lang="en-US" dirty="0">
                <a:solidFill>
                  <a:srgbClr val="FF0000"/>
                </a:solidFill>
              </a:rPr>
              <a:t>Or anticipated challenges – members like to hear about critical milestones and how these can shape the direction of the project and its outcomes. </a:t>
            </a:r>
            <a:endParaRPr lang="en-US" dirty="0"/>
          </a:p>
          <a:p>
            <a:endParaRPr lang="en-US" dirty="0"/>
          </a:p>
        </p:txBody>
      </p:sp>
      <p:sp>
        <p:nvSpPr>
          <p:cNvPr id="4" name="Slide Number Placeholder 3">
            <a:extLst>
              <a:ext uri="{FF2B5EF4-FFF2-40B4-BE49-F238E27FC236}">
                <a16:creationId xmlns:a16="http://schemas.microsoft.com/office/drawing/2014/main" id="{36416741-A771-DB05-E8D7-591AD44708E0}"/>
              </a:ext>
            </a:extLst>
          </p:cNvPr>
          <p:cNvSpPr>
            <a:spLocks noGrp="1"/>
          </p:cNvSpPr>
          <p:nvPr>
            <p:ph type="sldNum" sz="quarter" idx="12"/>
          </p:nvPr>
        </p:nvSpPr>
        <p:spPr/>
        <p:txBody>
          <a:bodyPr/>
          <a:lstStyle/>
          <a:p>
            <a:fld id="{89641E21-B8D8-425A-BC8B-1C6357BE620B}" type="slidenum">
              <a:rPr lang="en-US" smtClean="0">
                <a:solidFill>
                  <a:prstClr val="black">
                    <a:tint val="75000"/>
                  </a:prstClr>
                </a:solidFill>
              </a:rPr>
              <a:pPr/>
              <a:t>5</a:t>
            </a:fld>
            <a:endParaRPr lang="en-US">
              <a:solidFill>
                <a:prstClr val="black">
                  <a:tint val="75000"/>
                </a:prstClr>
              </a:solidFill>
            </a:endParaRPr>
          </a:p>
        </p:txBody>
      </p:sp>
    </p:spTree>
    <p:extLst>
      <p:ext uri="{BB962C8B-B14F-4D97-AF65-F5344CB8AC3E}">
        <p14:creationId xmlns:p14="http://schemas.microsoft.com/office/powerpoint/2010/main" val="836974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5822F60-68D9-952E-12DD-1FEB7AF30ABE}"/>
              </a:ext>
            </a:extLst>
          </p:cNvPr>
          <p:cNvSpPr>
            <a:spLocks noGrp="1"/>
          </p:cNvSpPr>
          <p:nvPr>
            <p:ph type="sldNum" sz="quarter" idx="12"/>
          </p:nvPr>
        </p:nvSpPr>
        <p:spPr/>
        <p:txBody>
          <a:bodyPr/>
          <a:lstStyle/>
          <a:p>
            <a:fld id="{89641E21-B8D8-425A-BC8B-1C6357BE620B}" type="slidenum">
              <a:rPr lang="en-US" smtClean="0">
                <a:solidFill>
                  <a:prstClr val="black">
                    <a:tint val="75000"/>
                  </a:prstClr>
                </a:solidFill>
              </a:rPr>
              <a:pPr/>
              <a:t>6</a:t>
            </a:fld>
            <a:endParaRPr lang="en-US">
              <a:solidFill>
                <a:prstClr val="black">
                  <a:tint val="75000"/>
                </a:prstClr>
              </a:solidFill>
            </a:endParaRPr>
          </a:p>
        </p:txBody>
      </p:sp>
      <p:pic>
        <p:nvPicPr>
          <p:cNvPr id="5" name="Picture 4">
            <a:extLst>
              <a:ext uri="{FF2B5EF4-FFF2-40B4-BE49-F238E27FC236}">
                <a16:creationId xmlns:a16="http://schemas.microsoft.com/office/drawing/2014/main" id="{2E8949C3-2B5A-383C-4A54-512FD3572382}"/>
              </a:ext>
            </a:extLst>
          </p:cNvPr>
          <p:cNvPicPr>
            <a:picLocks noChangeAspect="1"/>
          </p:cNvPicPr>
          <p:nvPr/>
        </p:nvPicPr>
        <p:blipFill rotWithShape="1">
          <a:blip r:embed="rId2"/>
          <a:srcRect l="13262" t="24889" r="12182" b="22666"/>
          <a:stretch/>
        </p:blipFill>
        <p:spPr>
          <a:xfrm>
            <a:off x="2468879" y="1706880"/>
            <a:ext cx="7360921" cy="3596640"/>
          </a:xfrm>
          <a:prstGeom prst="rect">
            <a:avLst/>
          </a:prstGeom>
        </p:spPr>
      </p:pic>
      <p:sp>
        <p:nvSpPr>
          <p:cNvPr id="2" name="TextBox 1">
            <a:extLst>
              <a:ext uri="{FF2B5EF4-FFF2-40B4-BE49-F238E27FC236}">
                <a16:creationId xmlns:a16="http://schemas.microsoft.com/office/drawing/2014/main" id="{939E767F-5F52-A74B-541C-DF28871F9160}"/>
              </a:ext>
            </a:extLst>
          </p:cNvPr>
          <p:cNvSpPr txBox="1"/>
          <p:nvPr/>
        </p:nvSpPr>
        <p:spPr>
          <a:xfrm>
            <a:off x="2577399" y="596349"/>
            <a:ext cx="7232686" cy="646331"/>
          </a:xfrm>
          <a:prstGeom prst="rect">
            <a:avLst/>
          </a:prstGeom>
          <a:noFill/>
        </p:spPr>
        <p:txBody>
          <a:bodyPr wrap="none" rtlCol="0">
            <a:spAutoFit/>
          </a:bodyPr>
          <a:lstStyle/>
          <a:p>
            <a:r>
              <a:rPr lang="en-US" dirty="0">
                <a:solidFill>
                  <a:srgbClr val="FF0000"/>
                </a:solidFill>
              </a:rPr>
              <a:t>Add a reminder here to provide project feedback, for example: </a:t>
            </a:r>
          </a:p>
          <a:p>
            <a:r>
              <a:rPr lang="en-US" dirty="0">
                <a:solidFill>
                  <a:srgbClr val="FF0000"/>
                </a:solidFill>
              </a:rPr>
              <a:t>“Please provide your feedback – go to </a:t>
            </a:r>
            <a:r>
              <a:rPr lang="en-US" dirty="0" err="1">
                <a:solidFill>
                  <a:srgbClr val="FF0000"/>
                </a:solidFill>
              </a:rPr>
              <a:t>AirTable</a:t>
            </a:r>
            <a:r>
              <a:rPr lang="en-US" dirty="0">
                <a:solidFill>
                  <a:srgbClr val="FF0000"/>
                </a:solidFill>
              </a:rPr>
              <a:t> and look for project ID: …. “ </a:t>
            </a:r>
          </a:p>
        </p:txBody>
      </p:sp>
    </p:spTree>
    <p:extLst>
      <p:ext uri="{BB962C8B-B14F-4D97-AF65-F5344CB8AC3E}">
        <p14:creationId xmlns:p14="http://schemas.microsoft.com/office/powerpoint/2010/main" val="4168792032"/>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412</Words>
  <Application>Microsoft Office PowerPoint</Application>
  <PresentationFormat>Widescreen</PresentationFormat>
  <Paragraphs>36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宋体</vt:lpstr>
      <vt:lpstr>Arial</vt:lpstr>
      <vt:lpstr>Calibri</vt:lpstr>
      <vt:lpstr>Calibri Light</vt:lpstr>
      <vt:lpstr>2_Office Theme</vt:lpstr>
      <vt:lpstr>P021  Body Change Assessment for Stress and Health Management [please use P number and your title]</vt:lpstr>
      <vt:lpstr>Significance </vt:lpstr>
      <vt:lpstr>Specific Aims </vt:lpstr>
      <vt:lpstr>Project Results </vt:lpstr>
      <vt:lpstr>Project Milestones and timelines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bijan najafi</dc:creator>
  <cp:lastModifiedBy>Najafi, Bijan</cp:lastModifiedBy>
  <cp:revision>4</cp:revision>
  <dcterms:created xsi:type="dcterms:W3CDTF">2022-07-01T20:15:39Z</dcterms:created>
  <dcterms:modified xsi:type="dcterms:W3CDTF">2022-11-30T16:39:48Z</dcterms:modified>
</cp:coreProperties>
</file>